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2" r:id="rId13"/>
    <p:sldId id="276" r:id="rId14"/>
    <p:sldId id="274" r:id="rId15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7" autoAdjust="0"/>
    <p:restoredTop sz="94563" autoAdjust="0"/>
  </p:normalViewPr>
  <p:slideViewPr>
    <p:cSldViewPr>
      <p:cViewPr>
        <p:scale>
          <a:sx n="64" d="100"/>
          <a:sy n="64" d="100"/>
        </p:scale>
        <p:origin x="-1566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F4FA5-58C5-4BB7-A6C9-943F06643ABD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AE8C7-DA8C-45C5-8230-2474FBB4E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35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F4FA-846F-44A3-968D-3336CBC92CF3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D191-F2A7-4875-A6F6-21F568B2817B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3268-F45A-4700-B858-41F60F356DF2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B126-FF5E-48B4-A308-F2C1822B5B0C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9CF2-E6C5-4DD2-9FC6-1B49819A77EB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020F-8CF2-4972-AEBF-EB79C6DC2BFE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CA5A-C458-4397-A413-CFCD991F6A05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1A00-C6A4-4707-8F8E-EAD2695E0E6E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FCC4-27B4-4440-ACAC-A08B25E216A8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3478-3F36-4797-B5A7-F0C80BA624F0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A454-B126-4FFA-91F6-770371469C0C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6FB13-E9EA-4EA5-9611-7178CD242FE3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3335-B5F7-41CC-AF9E-5014CA32C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1571612"/>
            <a:ext cx="6813444" cy="1200144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Environmental geology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714752"/>
            <a:ext cx="8715436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Environmental geology:</a:t>
            </a:r>
          </a:p>
          <a:p>
            <a:pPr algn="l"/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application of geologic information to varied interactions between humans and their geologic environment.</a:t>
            </a:r>
          </a:p>
          <a:p>
            <a:pPr algn="l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1406" y="99852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1438" y="6072206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4282" y="28572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Environmental Geology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Users\Lenovo\Desktop\Sci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0"/>
            <a:ext cx="1071570" cy="928694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C471-041D-457F-BDDB-F117F43C8BEE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63666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Forecast: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certainty of the event is given as   </a:t>
            </a:r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percent chance of happening.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Prediction: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Sometimes possible to accurately </a:t>
            </a:r>
            <a:r>
              <a:rPr lang="ar-IQ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predict when, where, type and size of </a:t>
            </a:r>
            <a:r>
              <a:rPr lang="ar-IQ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certain natural hazardous events.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Warning: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hazardous event has been predicted </a:t>
            </a:r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or a forecast has been made, the </a:t>
            </a:r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 be warned.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4502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Environmental Geology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Lenovo\Desktop\Sci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0"/>
            <a:ext cx="1071570" cy="92869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71438" y="92867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406" y="599918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26A7-C758-4203-BAD4-73FF9767AD87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42873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2862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Risk impact estimation: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human life: Potential loss and injury of life. 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property: Damage and destruction.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society: Services and functions of society. 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economy: Manufacture, mining, commercial, real </a:t>
            </a:r>
            <a:r>
              <a:rPr lang="ar-IQ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estate, etc.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natural environment: Direct or indirect adverse </a:t>
            </a:r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impact.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345024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Assessment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Lenovo\Desktop\Sci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0"/>
            <a:ext cx="1071570" cy="92869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71438" y="92867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406" y="599918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F16-54E7-45F6-BEF0-63DEB35CAB2A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65321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93718"/>
          </a:xfrm>
          <a:solidFill>
            <a:schemeClr val="accent2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Effective land-use planning.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Insurance and other regulations for safety measures.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Evacuation.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Disaster awareness and preparedness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Individuals, families, cities, states, …..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45024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Anticipatory Response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Lenovo\Desktop\Sci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0"/>
            <a:ext cx="1071570" cy="92869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71438" y="92867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406" y="5927742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1C1B-21DC-4604-AF21-4AB69055BAC7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9389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79536"/>
          </a:xfrm>
          <a:solidFill>
            <a:schemeClr val="accent2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Increasing sea level. 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Increasing ocean temperature.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Increasing rates of coastal erosion. 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Generating food production shifts.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in amount and location of precipitation. 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Desertification.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Increasing the impact of storm events</a:t>
            </a:r>
            <a:r>
              <a:rPr lang="en-US" dirty="0" smtClean="0"/>
              <a:t>.  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45024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Global Climate and Hazards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Lenovo\Desktop\Sci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0"/>
            <a:ext cx="1071570" cy="92869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71438" y="92867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406" y="5927742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60DF-6101-4ED5-941D-D60E181CD5DF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857256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4282" y="345024"/>
            <a:ext cx="721523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Population Growth and Natural Hazards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Lenovo\Desktop\Sci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0"/>
            <a:ext cx="1071570" cy="928694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71438" y="92867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406" y="599918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E82A-1543-489E-AB92-3EF16C4BAC2B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357430"/>
            <a:ext cx="8229600" cy="185071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Hazards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resources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1406" y="99852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4282" y="345024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Environmental problems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1470" y="6143644"/>
            <a:ext cx="90011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Lenovo\Desktop\Sci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0"/>
            <a:ext cx="1071570" cy="928694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801D-AC36-41CA-91DF-0F2946A15C0A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50974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hazard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geologic condition, natural or artificial, that creates a potential risk to human life or property.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something that has the potential to cause harm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Materials -food -events –processes machines - technology-living things -habits – lifestyle.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land, or in the air or water.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1406" y="92867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1406" y="5927742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4282" y="285728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Hazard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Users\Lenovo\Desktop\Sci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0"/>
            <a:ext cx="1071570" cy="928694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E3B7-CA6A-471D-B5B2-A298C7659F2D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835824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71438" y="92867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1406" y="6000768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345024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Components Environmental Geology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Users\Lenovo\Desktop\Sci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0"/>
            <a:ext cx="1071570" cy="928694"/>
          </a:xfrm>
          <a:prstGeom prst="rect">
            <a:avLst/>
          </a:prstGeom>
          <a:noFill/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98C8-0DEA-4263-ABE1-5A55D4E5659D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Criteria: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particular event in which 10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more people are killed.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Dangerous natural processes: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Earthquakes.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Floods.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Volcanic activities.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Landslides.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Storms.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1438" y="92867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406" y="599918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282" y="345024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Natural Disaster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C:\Users\Lenovo\Desktop\Sci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0"/>
            <a:ext cx="1071570" cy="928694"/>
          </a:xfrm>
          <a:prstGeom prst="rect">
            <a:avLst/>
          </a:prstGeom>
          <a:noFill/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F36A-B4D4-4A3A-AA8D-E6D224FF5D61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3922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Population growth: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Land-use changes, such as urbanization or deforestation, removal of wetlands.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Environmental damages: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Consumption of energy resources and climate changes (not just CO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Better 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environmental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planning: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NOT build on floodplains, earthquakes prone areas </a:t>
            </a:r>
          </a:p>
          <a:p>
            <a:endParaRPr lang="en-US" dirty="0"/>
          </a:p>
        </p:txBody>
      </p:sp>
      <p:pic>
        <p:nvPicPr>
          <p:cNvPr id="5" name="Picture 3" descr="C:\Users\Lenovo\Desktop\Sci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0"/>
            <a:ext cx="1071570" cy="92869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71438" y="92867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406" y="6070618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5720" y="214290"/>
            <a:ext cx="4214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Population growth 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3B42-383E-4974-9029-8C96560C1D75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04"/>
            <a:ext cx="571504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Hazard Magnitude and Frequency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652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Magnitude: Intensity of a natural hazard in terms of the </a:t>
            </a:r>
            <a:r>
              <a:rPr lang="ar-IQ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amount of energy released.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Frequency: Recurrence interval of a disastrous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event…how often the event occurs.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Magnitude and Frequency: 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Generally an inverse relation between them.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Largely controlled by natural factors.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Low-magnitude and high-frequency hazards- not always destructive, a high-magnitude one almost certainly catastrophic.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3" descr="C:\Users\Lenovo\Desktop\Sci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0"/>
            <a:ext cx="1071570" cy="92869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71438" y="92867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406" y="6143644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9258-1281-47B1-8C80-904236A8F2A6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471490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5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Benefits: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Creating new land, supplying nutrients to soil, flushing away pollutants, changing local landscape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Damages of Natural Hazards </a:t>
            </a:r>
            <a:endParaRPr lang="en-US" sz="1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9800" dirty="0" smtClean="0">
                <a:latin typeface="Times New Roman" pitchFamily="18" charset="0"/>
                <a:cs typeface="Times New Roman" pitchFamily="18" charset="0"/>
              </a:rPr>
              <a:t>Death and damages: Great loss of human life, grave damages to property, changes in properties of Earth materials. </a:t>
            </a:r>
          </a:p>
          <a:p>
            <a:r>
              <a:rPr lang="en-US" sz="9800" dirty="0" smtClean="0">
                <a:latin typeface="Times New Roman" pitchFamily="18" charset="0"/>
                <a:cs typeface="Times New Roman" pitchFamily="18" charset="0"/>
              </a:rPr>
              <a:t>Catastrophe: Disastrous situations requiring a long process to recovery from grave damages </a:t>
            </a:r>
          </a:p>
          <a:p>
            <a:pPr>
              <a:buNone/>
            </a:pPr>
            <a:r>
              <a:rPr lang="ar-SA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45024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Benefits of Natural Hazards 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Lenovo\Desktop\Sci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0"/>
            <a:ext cx="1071570" cy="92869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71438" y="92867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406" y="599918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FF05-ED94-4582-8A6B-AA1D218FFCE3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61011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Role of History: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Occurrence and recurrence intervals. 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Location and effects of past hazards.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Observations of present conditions.  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Historic trends of hazards.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Linkages between hazards (volcano and mudflow…or hurricane and flooding). 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Geologic setting and hazards (rock fractures or earthquakes and landslides.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45024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Hazard Evaluation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Lenovo\Desktop\Sci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0"/>
            <a:ext cx="1071570" cy="92869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71438" y="928670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406" y="6072206"/>
            <a:ext cx="9001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4A13-68F1-4C2F-938A-D6C86409BA90}" type="datetime1">
              <a:rPr lang="en-US" smtClean="0"/>
              <a:pPr/>
              <a:t>12/8/2019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3335-B5F7-41CC-AF9E-5014CA32C32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568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Environmental geology</vt:lpstr>
      <vt:lpstr>Slide 2</vt:lpstr>
      <vt:lpstr>Slide 3</vt:lpstr>
      <vt:lpstr>Slide 4</vt:lpstr>
      <vt:lpstr>Slide 5</vt:lpstr>
      <vt:lpstr>Slide 6</vt:lpstr>
      <vt:lpstr>Hazard Magnitude and Frequency  </vt:lpstr>
      <vt:lpstr>Slide 8</vt:lpstr>
      <vt:lpstr>Slide 9</vt:lpstr>
      <vt:lpstr>Slide 10</vt:lpstr>
      <vt:lpstr> </vt:lpstr>
      <vt:lpstr>   </vt:lpstr>
      <vt:lpstr> </vt:lpstr>
      <vt:lpstr>Slide 14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geology</dc:title>
  <dc:creator>dr.enaam</dc:creator>
  <cp:lastModifiedBy>hp</cp:lastModifiedBy>
  <cp:revision>36</cp:revision>
  <dcterms:created xsi:type="dcterms:W3CDTF">2014-10-12T04:18:37Z</dcterms:created>
  <dcterms:modified xsi:type="dcterms:W3CDTF">2019-12-08T06:01:47Z</dcterms:modified>
</cp:coreProperties>
</file>